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5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Нам  20 лет!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Отчет о юбилейных сборах ДМОД «</a:t>
            </a:r>
            <a:r>
              <a:rPr lang="ru-RU" dirty="0" err="1" smtClean="0">
                <a:solidFill>
                  <a:srgbClr val="FF0000"/>
                </a:solidFill>
              </a:rPr>
              <a:t>Муравейное</a:t>
            </a:r>
            <a:r>
              <a:rPr lang="ru-RU" dirty="0" smtClean="0">
                <a:solidFill>
                  <a:srgbClr val="FF0000"/>
                </a:solidFill>
              </a:rPr>
              <a:t> братство»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8.07-17.08.2019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7030A0"/>
                </a:solidFill>
              </a:rPr>
              <a:t>Муравейная</a:t>
            </a:r>
            <a:r>
              <a:rPr lang="ru-RU" dirty="0" smtClean="0">
                <a:solidFill>
                  <a:srgbClr val="7030A0"/>
                </a:solidFill>
              </a:rPr>
              <a:t> Дума 20 созыва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15 делегаций РФ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Алябина\Desktop\Братство\WhatsApp Image 2019-08-29 at 15.44.12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Встречи на Родине Толстого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Users\Алябина\Desktop\Братство\WhatsApp Image 2019-08-29 at 15.40.33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Посвящение в муравьи…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Users\Алябина\Desktop\Братство\WhatsApp Image 2019-08-29 at 15.40.07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714488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Делегация Республики Башкортостан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Users\Алябина\Desktop\Братство\WhatsApp Image 2019-08-29 at 15.42.03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Нас много, и мы братья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122" name="Picture 2" descr="C:\Users\Алябина\Desktop\Братство\WhatsApp Image 2019-08-29 at 15.42.25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Покрывало счастья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6146" name="Picture 2" descr="C:\Users\Алябина\Desktop\Братство\WhatsApp Image 2019-08-29 at 15.43.19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Россыпь талантов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Уфимцы</a:t>
            </a:r>
            <a:r>
              <a:rPr lang="ru-RU" dirty="0" smtClean="0">
                <a:solidFill>
                  <a:srgbClr val="C00000"/>
                </a:solidFill>
              </a:rPr>
              <a:t> исполняют гимн Башкортостана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Актеры спектакля «Праведный судья»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7170" name="Picture 2" descr="C:\Users\Алябина\Desktop\Братство\WhatsApp Image 2019-08-29 at 15.42.57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5561" y="2174875"/>
            <a:ext cx="2963466" cy="3951288"/>
          </a:xfrm>
          <a:prstGeom prst="rect">
            <a:avLst/>
          </a:prstGeom>
          <a:noFill/>
        </p:spPr>
      </p:pic>
      <p:pic>
        <p:nvPicPr>
          <p:cNvPr id="7171" name="Picture 3" descr="C:\Users\Алябина\Desktop\Братство\WhatsApp Image 2019-08-29 at 15.41.23.jpe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5025" y="2634853"/>
            <a:ext cx="4041775" cy="3031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Нам  20 лет!</vt:lpstr>
      <vt:lpstr>Муравейная Дума 20 созыва 15 делегаций РФ</vt:lpstr>
      <vt:lpstr>Встречи на Родине Толстого</vt:lpstr>
      <vt:lpstr>Посвящение в муравьи…</vt:lpstr>
      <vt:lpstr>Делегация Республики Башкортостан</vt:lpstr>
      <vt:lpstr>Нас много, и мы братья</vt:lpstr>
      <vt:lpstr>Покрывало счастья </vt:lpstr>
      <vt:lpstr>Россыпь талантов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Нам  20 лет!</dc:title>
  <dc:creator>Алябина</dc:creator>
  <cp:lastModifiedBy>Пользователь Windows</cp:lastModifiedBy>
  <cp:revision>5</cp:revision>
  <dcterms:created xsi:type="dcterms:W3CDTF">2019-08-29T10:56:45Z</dcterms:created>
  <dcterms:modified xsi:type="dcterms:W3CDTF">2019-09-17T11:50:08Z</dcterms:modified>
</cp:coreProperties>
</file>